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FFA959-8A0C-4224-B7DD-C79107A1229F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F1A3F19-6BAF-435B-8E2E-8A8240DB7F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PS7BwBFfid9lbM&amp;tbnid=fJRJ4Idx9qtFrM:&amp;ved=0CAUQjRw&amp;url=http%3A%2F%2Fwww.santopress.com%2Fatwood&amp;ei=ec5nU-HMOMjcyQG5iIHYBg&amp;psig=AFQjCNGLvwQ8WMSjLfLnvGGVydy5YazFPA&amp;ust=139939834638277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Printmaking	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0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_HMeTBrm4BPM/S6trb-HOa1I/AAAAAAAAAHs/JxCSm7ktJlk/s400/Sulking+Merm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155" y="304800"/>
            <a:ext cx="4779963" cy="64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1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5.static.flickr.com/4101/4870301964_6cdd78f3fe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6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luebicicletta.files.wordpress.com/2010/07/linocut_under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8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1.behance.net/rendition/modules/27016949/disp/aa973490e65d0d31fcace33e4e6bfb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876800" cy="67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1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rackenwoodgallery.com/wp-content/uploads/2012/09/Cribbs-A-Bee-pri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6297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5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-cache-ak0.pinimg.com/236x/2c/9f/3b/2c9f3ba3e85a959556ea0f0fed37a2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398"/>
            <a:ext cx="5410200" cy="60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1.behance.net/rendition/modules/27017443/disp/b1d5c952ed52da5e5f5558a6f4320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039"/>
            <a:ext cx="4990702" cy="68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2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4.media.tumblr.com/tumblr_kzldnxQ2FP1qaemnn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496"/>
            <a:ext cx="5105400" cy="67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ncenteknight.files.wordpress.com/2012/06/img_3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181600" cy="69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3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JGyg2z1ia78/TlEvfG3IqeI/AAAAAAAAGNM/zNRb5Hi6rf8/s1600/2.%2BKits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206"/>
            <a:ext cx="4953000" cy="68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8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antopress.com/images/20100829143052_f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26924"/>
            <a:ext cx="6477000" cy="82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0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</TotalTime>
  <Words>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Printmaking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</dc:title>
  <dc:creator>Sara Bussert</dc:creator>
  <cp:lastModifiedBy>Sara Bussert</cp:lastModifiedBy>
  <cp:revision>2</cp:revision>
  <dcterms:created xsi:type="dcterms:W3CDTF">2014-05-05T17:40:16Z</dcterms:created>
  <dcterms:modified xsi:type="dcterms:W3CDTF">2014-05-05T17:53:34Z</dcterms:modified>
</cp:coreProperties>
</file>