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3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336AFE-E361-49E2-9AB6-D1A9809E6F30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388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22A292-CABB-4E5D-8799-CC8D8E32F6A4}" type="slidenum">
              <a:rPr lang="en-US"/>
              <a:pPr>
                <a:defRPr/>
              </a:pPr>
              <a:t>‹#›</a:t>
            </a:fld>
            <a:endParaRPr lang="en-US" sz="1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86A6-6DB9-42CE-B7CA-DDB4D82BA42E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BA46-7197-462D-AA49-060DB4BD3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B67C6-805D-4F70-A472-F400F8B807D3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E43A3-6AD7-4DC2-BB84-4D62CE880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FF7B-363A-424E-85FD-64E6F566B1FC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2DFA9-6EB7-47B6-B1DB-9CA6467EE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569D-01A9-49C1-B981-E0003BDC6D1A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7391-3E52-46E3-85B4-FC2430E5E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5CF0-1B6F-483C-8D69-AD612FE6F38B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8137-40A2-4749-A7AA-808539A05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3162-85B1-4B9F-8437-E490B4208EC2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A0571-A059-4697-847A-4C67189EF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ECF00-049F-4EF8-8B0F-B4ED854DC9B7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17A6D-C4E1-440E-9613-AA0C71F5F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8" name="Rectangle 10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9" name="Rectangle 12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" name="Rectangle 13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7DF9-2762-403D-ACC5-DB9D5FAED54D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9D5F-B24D-4AAC-850A-2925CF95C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12E2-99B6-433E-8F32-9DF29424AC2B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1E3A-131F-48A5-ADEA-4EB3ADB7F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A9D6-693C-4D16-8B67-EAC3A6D1CB0A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14E5-F18B-42B3-B01D-75B08F1E5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314D-B8A0-473E-B168-391664175F7F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DE6A-2F82-4BAA-9CB3-1632D7AA5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582613"/>
            <a:ext cx="79184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9013" y="2044700"/>
            <a:ext cx="71659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631A69-6612-4AF8-97B4-7605C50CFA9D}" type="datetimeFigureOut">
              <a:rPr lang="en-US"/>
              <a:pPr>
                <a:defRPr/>
              </a:pPr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60C064F-B6DD-449E-A4BB-6516AEDA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18" r:id="rId2"/>
    <p:sldLayoutId id="2147483729" r:id="rId3"/>
    <p:sldLayoutId id="2147483730" r:id="rId4"/>
    <p:sldLayoutId id="2147483719" r:id="rId5"/>
    <p:sldLayoutId id="2147483731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rtl="0" fontAlgn="base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18" charset="2"/>
        <a:buChar char="Ü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813" y="-169863"/>
            <a:ext cx="7285037" cy="8493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Surrealism</a:t>
            </a:r>
            <a:endParaRPr lang="en-US" dirty="0"/>
          </a:p>
        </p:txBody>
      </p:sp>
      <p:pic>
        <p:nvPicPr>
          <p:cNvPr id="16387" name="Picture 5" descr="lagrandefamil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1713" y="1646238"/>
            <a:ext cx="3894137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95263" y="1249363"/>
            <a:ext cx="42322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/>
              <a:t>Originally a literary movement, it explored dread, the unconscious, the element of chance and multiple levels of reality.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-More than real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-Better than real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95263" y="3449638"/>
            <a:ext cx="42322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b="1" u="sng"/>
              <a:t>What was happening in the world around this time??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-World War I (1914-1918)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	-The science and technology that many thought would bring a better world had gone horrible wrong.  So much death and destruction 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-Sigmund Freud</a:t>
            </a:r>
          </a:p>
          <a:p>
            <a:pPr defTabSz="914400">
              <a:spcBef>
                <a:spcPct val="50000"/>
              </a:spcBef>
            </a:pPr>
            <a:r>
              <a:rPr lang="en-US"/>
              <a:t>	-Introduced the public to the notion of the unconscious mind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195263" y="3367088"/>
            <a:ext cx="4232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3" descr="Image-F69F06E3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52" r="-1852"/>
          <a:stretch>
            <a:fillRect/>
          </a:stretch>
        </p:blipFill>
        <p:spPr>
          <a:xfrm>
            <a:off x="-120650" y="654050"/>
            <a:ext cx="9264650" cy="52752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3" descr="Image-F694D4FA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986" r="-16986"/>
          <a:stretch>
            <a:fillRect/>
          </a:stretch>
        </p:blipFill>
        <p:spPr>
          <a:xfrm>
            <a:off x="-531813" y="307975"/>
            <a:ext cx="10215563" cy="58181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Rene Magritte</a:t>
            </a:r>
          </a:p>
        </p:txBody>
      </p:sp>
      <p:pic>
        <p:nvPicPr>
          <p:cNvPr id="27650" name="Content Placeholder 3" descr="Image-F6E64844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122" r="-19122"/>
          <a:stretch>
            <a:fillRect/>
          </a:stretch>
        </p:blipFill>
        <p:spPr>
          <a:xfrm>
            <a:off x="147638" y="1565275"/>
            <a:ext cx="8778875" cy="50006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 descr="Image-F6C4B0F6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846" r="-69846"/>
          <a:stretch>
            <a:fillRect/>
          </a:stretch>
        </p:blipFill>
        <p:spPr>
          <a:xfrm>
            <a:off x="-333375" y="320675"/>
            <a:ext cx="9842500" cy="59309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 descr="Image-F6DE97DE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705" r="-23705"/>
          <a:stretch>
            <a:fillRect/>
          </a:stretch>
        </p:blipFill>
        <p:spPr>
          <a:xfrm>
            <a:off x="-893763" y="295275"/>
            <a:ext cx="10653713" cy="60658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3" descr="Image-F6D6A072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1187" r="-81187"/>
          <a:stretch>
            <a:fillRect/>
          </a:stretch>
        </p:blipFill>
        <p:spPr>
          <a:xfrm>
            <a:off x="-906463" y="241300"/>
            <a:ext cx="11696701" cy="6400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3" descr="Image-F6D6D061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793" r="-67793"/>
          <a:stretch>
            <a:fillRect/>
          </a:stretch>
        </p:blipFill>
        <p:spPr>
          <a:xfrm>
            <a:off x="-855663" y="431800"/>
            <a:ext cx="10633076" cy="60547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3" descr="magrit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094" r="-63094"/>
          <a:stretch>
            <a:fillRect/>
          </a:stretch>
        </p:blipFill>
        <p:spPr>
          <a:xfrm>
            <a:off x="-1020763" y="293688"/>
            <a:ext cx="10914063" cy="62166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 descr="Image-F6CDB0DE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321" r="-68321"/>
          <a:stretch>
            <a:fillRect/>
          </a:stretch>
        </p:blipFill>
        <p:spPr>
          <a:xfrm>
            <a:off x="-1023938" y="160338"/>
            <a:ext cx="10887076" cy="62214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Frida Kahlo</a:t>
            </a:r>
          </a:p>
        </p:txBody>
      </p:sp>
      <p:pic>
        <p:nvPicPr>
          <p:cNvPr id="34818" name="Content Placeholder 3" descr="91c9e7434a27c7a9_frid.previe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7787" r="-37787"/>
          <a:stretch>
            <a:fillRect/>
          </a:stretch>
        </p:blipFill>
        <p:spPr>
          <a:xfrm>
            <a:off x="307975" y="1603375"/>
            <a:ext cx="8358188" cy="48450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612775" y="303213"/>
            <a:ext cx="7918450" cy="842962"/>
          </a:xfrm>
        </p:spPr>
        <p:txBody>
          <a:bodyPr/>
          <a:lstStyle/>
          <a:p>
            <a:r>
              <a:rPr lang="en-US" smtClean="0"/>
              <a:t>Salvador Dali</a:t>
            </a:r>
          </a:p>
        </p:txBody>
      </p:sp>
      <p:pic>
        <p:nvPicPr>
          <p:cNvPr id="17410" name="Content Placeholder 3" descr="the-persistence-of-memory-19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727" r="-16727"/>
          <a:stretch>
            <a:fillRect/>
          </a:stretch>
        </p:blipFill>
        <p:spPr>
          <a:xfrm>
            <a:off x="-193675" y="1146175"/>
            <a:ext cx="9567863" cy="54483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Content Placeholder 3" descr="two_frida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269" r="-38269"/>
          <a:stretch>
            <a:fillRect/>
          </a:stretch>
        </p:blipFill>
        <p:spPr>
          <a:xfrm>
            <a:off x="-827088" y="447675"/>
            <a:ext cx="10579101" cy="59880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Content Placeholder 3" descr="kahlo_wat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841" r="-64841"/>
          <a:stretch>
            <a:fillRect/>
          </a:stretch>
        </p:blipFill>
        <p:spPr>
          <a:xfrm>
            <a:off x="-765175" y="160338"/>
            <a:ext cx="10198100" cy="651033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Content Placeholder 3" descr="kahlo_de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578" r="-15578"/>
          <a:stretch>
            <a:fillRect/>
          </a:stretch>
        </p:blipFill>
        <p:spPr>
          <a:xfrm>
            <a:off x="-828675" y="530225"/>
            <a:ext cx="10779125" cy="61388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3" descr="2847303715_fa3efd6b07_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0635" r="-80635"/>
          <a:stretch>
            <a:fillRect/>
          </a:stretch>
        </p:blipFill>
        <p:spPr>
          <a:xfrm>
            <a:off x="-1003300" y="93663"/>
            <a:ext cx="11610975" cy="661193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M.C. Escher</a:t>
            </a:r>
          </a:p>
        </p:txBody>
      </p:sp>
      <p:pic>
        <p:nvPicPr>
          <p:cNvPr id="39938" name="Content Placeholder 3" descr="LW39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037" r="-24037"/>
          <a:stretch>
            <a:fillRect/>
          </a:stretch>
        </p:blipFill>
        <p:spPr>
          <a:xfrm>
            <a:off x="601663" y="1528763"/>
            <a:ext cx="7929562" cy="508635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3" descr="LW24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9199" r="-69199"/>
          <a:stretch>
            <a:fillRect/>
          </a:stretch>
        </p:blipFill>
        <p:spPr>
          <a:xfrm>
            <a:off x="-1333500" y="241300"/>
            <a:ext cx="12039600" cy="62865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Content Placeholder 3" descr="LW33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4311" r="-64311"/>
          <a:stretch>
            <a:fillRect/>
          </a:stretch>
        </p:blipFill>
        <p:spPr>
          <a:xfrm>
            <a:off x="-950913" y="333375"/>
            <a:ext cx="11012488" cy="62706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Content Placeholder 3" descr="LW34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5968" r="-65968"/>
          <a:stretch>
            <a:fillRect/>
          </a:stretch>
        </p:blipFill>
        <p:spPr>
          <a:xfrm>
            <a:off x="-1560513" y="0"/>
            <a:ext cx="12042776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Content Placeholder 3" descr="LW38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4506" r="-34506"/>
          <a:stretch>
            <a:fillRect/>
          </a:stretch>
        </p:blipFill>
        <p:spPr>
          <a:xfrm>
            <a:off x="-909638" y="301625"/>
            <a:ext cx="10815638" cy="61595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Content Placeholder 3" descr="LW43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209" r="-62209"/>
          <a:stretch>
            <a:fillRect/>
          </a:stretch>
        </p:blipFill>
        <p:spPr>
          <a:xfrm>
            <a:off x="-1174750" y="234950"/>
            <a:ext cx="11141075" cy="63436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DisintegrationofPersistenc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049" r="-17049"/>
          <a:stretch>
            <a:fillRect/>
          </a:stretch>
        </p:blipFill>
        <p:spPr>
          <a:xfrm>
            <a:off x="-815975" y="415925"/>
            <a:ext cx="10709275" cy="63373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Surreal Images</a:t>
            </a:r>
          </a:p>
        </p:txBody>
      </p:sp>
      <p:pic>
        <p:nvPicPr>
          <p:cNvPr id="46082" name="Content Placeholder 3" descr="surrealism-x-widescreen-surrealist-jpg-4539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868" r="-4868"/>
          <a:stretch>
            <a:fillRect/>
          </a:stretch>
        </p:blipFill>
        <p:spPr>
          <a:xfrm>
            <a:off x="168275" y="1577975"/>
            <a:ext cx="8975725" cy="51117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3" descr="surrealistic-painter-and-follower-of-salvador-dali-8211-jos-roosevelt0-129785514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509" r="-59509"/>
          <a:stretch>
            <a:fillRect/>
          </a:stretch>
        </p:blipFill>
        <p:spPr>
          <a:xfrm>
            <a:off x="-1035050" y="357188"/>
            <a:ext cx="11118850" cy="63325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Content Placeholder 3" descr="butterfly-ship-sails-insects-surrealism-beauitful-famous-paint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030" r="-20030"/>
          <a:stretch>
            <a:fillRect/>
          </a:stretch>
        </p:blipFill>
        <p:spPr>
          <a:xfrm>
            <a:off x="-936625" y="184150"/>
            <a:ext cx="10969625" cy="624681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3" descr="1400x875_4885_Humpback_whales_2d_surrealism_fantasy_picture_image_digital_ar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868" r="-4868"/>
          <a:stretch>
            <a:fillRect/>
          </a:stretch>
        </p:blipFill>
        <p:spPr>
          <a:xfrm>
            <a:off x="-225425" y="641350"/>
            <a:ext cx="9620250" cy="54784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Content Placeholder 3" descr="22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036" r="-12036"/>
          <a:stretch>
            <a:fillRect/>
          </a:stretch>
        </p:blipFill>
        <p:spPr>
          <a:xfrm>
            <a:off x="-687388" y="246063"/>
            <a:ext cx="10620376" cy="604837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082" r="-26082"/>
          <a:stretch>
            <a:fillRect/>
          </a:stretch>
        </p:blipFill>
        <p:spPr>
          <a:xfrm>
            <a:off x="-798513" y="279400"/>
            <a:ext cx="10756901" cy="61261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Content Placeholder 3" descr="1brontosaurus_civitas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229" r="-20229"/>
          <a:stretch>
            <a:fillRect/>
          </a:stretch>
        </p:blipFill>
        <p:spPr>
          <a:xfrm>
            <a:off x="-433388" y="369888"/>
            <a:ext cx="10174288" cy="579437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 you need to include?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8" y="2044700"/>
            <a:ext cx="8347075" cy="40814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-A landscape or setting that depicts a deep space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-A main subject, human, animal or hybrid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-Show depth using linear and atmospheric perspective, overlapping forms, reduction in size of objects and placement on the page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-Show an obvious foreground, middle ground, background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-Show a variety of textures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-Have a clear and consistent light source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 descr="Dali_Swans-Reflect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840" r="-15840"/>
          <a:stretch>
            <a:fillRect/>
          </a:stretch>
        </p:blipFill>
        <p:spPr>
          <a:xfrm>
            <a:off x="-379413" y="390525"/>
            <a:ext cx="10074276" cy="57356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Image-F6A172117C2911D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0"/>
            <a:ext cx="867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Image-F6AA9ACC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300" r="-20300"/>
          <a:stretch>
            <a:fillRect/>
          </a:stretch>
        </p:blipFill>
        <p:spPr>
          <a:xfrm>
            <a:off x="-631825" y="201613"/>
            <a:ext cx="10404475" cy="59245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3" descr="Image-F6AAC723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224" r="-18224"/>
          <a:stretch>
            <a:fillRect/>
          </a:stretch>
        </p:blipFill>
        <p:spPr>
          <a:xfrm>
            <a:off x="-790575" y="234950"/>
            <a:ext cx="10764838" cy="6129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3" descr="Image-F6B39E43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072" r="-17072"/>
          <a:stretch>
            <a:fillRect/>
          </a:stretch>
        </p:blipFill>
        <p:spPr>
          <a:xfrm>
            <a:off x="-717550" y="320675"/>
            <a:ext cx="10618788" cy="60467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 descr="Image-F69EDA527C2911D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034" r="-32034"/>
          <a:stretch>
            <a:fillRect/>
          </a:stretch>
        </p:blipFill>
        <p:spPr>
          <a:xfrm>
            <a:off x="-744538" y="271463"/>
            <a:ext cx="10607676" cy="6040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286</TotalTime>
  <Words>142</Words>
  <Application>Microsoft Macintosh PowerPoint</Application>
  <PresentationFormat>On-screen Show (4:3)</PresentationFormat>
  <Paragraphs>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Century Gothic</vt:lpstr>
      <vt:lpstr>Arial</vt:lpstr>
      <vt:lpstr>Wingdings 2</vt:lpstr>
      <vt:lpstr>Calibri</vt:lpstr>
      <vt:lpstr>Twilight</vt:lpstr>
      <vt:lpstr>Twilight</vt:lpstr>
      <vt:lpstr>Twilight</vt:lpstr>
      <vt:lpstr>Twilight</vt:lpstr>
      <vt:lpstr>Twilight</vt:lpstr>
      <vt:lpstr>Surrealism</vt:lpstr>
      <vt:lpstr>Salvador Dali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Rene Magritte</vt:lpstr>
      <vt:lpstr>Slide 13</vt:lpstr>
      <vt:lpstr>Slide 14</vt:lpstr>
      <vt:lpstr>Slide 15</vt:lpstr>
      <vt:lpstr>Slide 16</vt:lpstr>
      <vt:lpstr>Slide 17</vt:lpstr>
      <vt:lpstr>Slide 18</vt:lpstr>
      <vt:lpstr>Frida Kahlo</vt:lpstr>
      <vt:lpstr>Slide 20</vt:lpstr>
      <vt:lpstr>Slide 21</vt:lpstr>
      <vt:lpstr>Slide 22</vt:lpstr>
      <vt:lpstr>Slide 23</vt:lpstr>
      <vt:lpstr>M.C. Escher</vt:lpstr>
      <vt:lpstr>Slide 25</vt:lpstr>
      <vt:lpstr>Slide 26</vt:lpstr>
      <vt:lpstr>Slide 27</vt:lpstr>
      <vt:lpstr>Slide 28</vt:lpstr>
      <vt:lpstr>Slide 29</vt:lpstr>
      <vt:lpstr>Random Surreal Images</vt:lpstr>
      <vt:lpstr>Slide 31</vt:lpstr>
      <vt:lpstr>Slide 32</vt:lpstr>
      <vt:lpstr>Slide 33</vt:lpstr>
      <vt:lpstr>Slide 34</vt:lpstr>
      <vt:lpstr>Slide 35</vt:lpstr>
      <vt:lpstr>Slide 36</vt:lpstr>
      <vt:lpstr>What do you need to include?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</dc:title>
  <dc:creator>Forest Addor</dc:creator>
  <cp:lastModifiedBy>teacher</cp:lastModifiedBy>
  <cp:revision>4</cp:revision>
  <dcterms:created xsi:type="dcterms:W3CDTF">2013-11-07T13:41:24Z</dcterms:created>
  <dcterms:modified xsi:type="dcterms:W3CDTF">2015-11-30T13:05:42Z</dcterms:modified>
</cp:coreProperties>
</file>