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0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0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7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F30C-4A36-4BAB-B0B3-9766EE171EF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798F-D25D-4F37-B8C5-D84B3DBC7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SLAB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Positive &amp; Negative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5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1.etsystatic.com/016/0/6355478/il_570xN.425081919_4e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55295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olalunastudios.com/wp-content/uploads/2013/10/black-trees-mix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6629400" cy="68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5257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Positive</a:t>
            </a:r>
            <a:r>
              <a:rPr lang="en-US" sz="3600" dirty="0" smtClean="0"/>
              <a:t> Negative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286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/neg space - contr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7929"/>
            <a:ext cx="4038600" cy="62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0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lecate porcelain Tea light holder with hand carved dandelion design from Wapa Studio. $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1" y="-15240"/>
            <a:ext cx="8610431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0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t looks like it should be made out of metal or something other than clay but i just cannot get over the color and the carv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"/>
            <a:ext cx="6629400" cy="68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2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cer Embrace by Andi Wolfe, 2010. Turned and carved. ca 9 X 7 inches. Elizabeth York colle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56391"/>
            <a:ext cx="4724400" cy="71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lf Spirit  Ron Layport maybe not wolves but some cutout slab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6482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lare Wakefield technique process photo vase carving flowing lines 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0480"/>
            <a:ext cx="9103358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7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abs with holes in them. Gives it a good look and cool perspectives when looking through the different h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048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7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SLAB</dc:title>
  <dc:creator>Sara Bussert</dc:creator>
  <cp:lastModifiedBy>Sara Bussert</cp:lastModifiedBy>
  <cp:revision>2</cp:revision>
  <dcterms:created xsi:type="dcterms:W3CDTF">2014-04-25T12:56:48Z</dcterms:created>
  <dcterms:modified xsi:type="dcterms:W3CDTF">2014-04-25T13:14:01Z</dcterms:modified>
</cp:coreProperties>
</file>