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5" r:id="rId8"/>
    <p:sldId id="264" r:id="rId9"/>
    <p:sldId id="263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8B4276-1F49-4F6C-95D8-C26FE92F8323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0A8CAE2-9E44-4E0E-AF7B-DCEBB9DD5F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Play Poster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Cabaret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rawberryfieldsdesign.com/sfd/news/wp-content/uploads/2013/03/CabaretPoster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0999"/>
            <a:ext cx="3810000" cy="58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hisnerdinglife.files.wordpress.com/2011/03/cabaret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98268"/>
            <a:ext cx="2657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9399" y="664488"/>
            <a:ext cx="5879430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Items that </a:t>
            </a:r>
            <a:r>
              <a:rPr lang="en-US" sz="2800" dirty="0" smtClean="0">
                <a:solidFill>
                  <a:srgbClr val="FF0000"/>
                </a:solidFill>
              </a:rPr>
              <a:t>HAVE</a:t>
            </a:r>
            <a:r>
              <a:rPr lang="en-US" sz="2800" dirty="0" smtClean="0"/>
              <a:t> to be on the </a:t>
            </a:r>
            <a:r>
              <a:rPr lang="en-US" sz="2800" dirty="0" smtClean="0">
                <a:solidFill>
                  <a:srgbClr val="FF0000"/>
                </a:solidFill>
              </a:rPr>
              <a:t>POSTER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Cabaret</a:t>
            </a:r>
            <a:endParaRPr lang="en-US" b="1" dirty="0"/>
          </a:p>
          <a:p>
            <a:pPr marL="285750" indent="-285750" algn="ctr">
              <a:buFontTx/>
              <a:buChar char="-"/>
            </a:pPr>
            <a:r>
              <a:rPr lang="en-US" b="1" dirty="0" smtClean="0"/>
              <a:t>May 16</a:t>
            </a:r>
            <a:r>
              <a:rPr lang="en-US" b="1" baseline="30000" dirty="0" smtClean="0"/>
              <a:t>th</a:t>
            </a:r>
            <a:r>
              <a:rPr lang="en-US" b="1" dirty="0" smtClean="0"/>
              <a:t> (Student Matinee) </a:t>
            </a:r>
          </a:p>
          <a:p>
            <a:pPr marL="285750" indent="-285750" algn="ctr">
              <a:buFontTx/>
              <a:buChar char="-"/>
            </a:pPr>
            <a:r>
              <a:rPr lang="en-US" b="1" dirty="0" smtClean="0"/>
              <a:t>May 17</a:t>
            </a:r>
            <a:r>
              <a:rPr lang="en-US" b="1" baseline="30000" dirty="0" smtClean="0"/>
              <a:t>th</a:t>
            </a:r>
            <a:r>
              <a:rPr lang="en-US" b="1" dirty="0" smtClean="0"/>
              <a:t> &amp;18</a:t>
            </a:r>
            <a:r>
              <a:rPr lang="en-US" b="1" baseline="30000" dirty="0" smtClean="0"/>
              <a:t>th</a:t>
            </a:r>
            <a:r>
              <a:rPr lang="en-US" b="1" dirty="0" smtClean="0"/>
              <a:t> 8pm</a:t>
            </a:r>
          </a:p>
          <a:p>
            <a:pPr algn="ctr"/>
            <a:r>
              <a:rPr lang="en-US" b="1" dirty="0" smtClean="0"/>
              <a:t>-Table Seating $25 – (Food &amp; Drinks Served)</a:t>
            </a:r>
          </a:p>
          <a:p>
            <a:pPr algn="ctr"/>
            <a:r>
              <a:rPr lang="en-US" b="1" dirty="0" smtClean="0"/>
              <a:t>General Seating $15 Suggested Donation</a:t>
            </a:r>
          </a:p>
          <a:p>
            <a:pPr algn="ctr"/>
            <a:r>
              <a:rPr lang="en-US" b="1" dirty="0" smtClean="0"/>
              <a:t>-Oakwood Friends School Music Program</a:t>
            </a:r>
          </a:p>
          <a:p>
            <a:pPr algn="ctr"/>
            <a:r>
              <a:rPr lang="en-US" b="1" dirty="0" smtClean="0"/>
              <a:t>-Lane Auditorium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1998 Version</a:t>
            </a:r>
          </a:p>
          <a:p>
            <a:pPr algn="ctr"/>
            <a:r>
              <a:rPr lang="en-US" dirty="0" smtClean="0"/>
              <a:t>Book by Joe </a:t>
            </a:r>
            <a:r>
              <a:rPr lang="en-US" dirty="0" err="1" smtClean="0"/>
              <a:t>Masteroff</a:t>
            </a:r>
            <a:endParaRPr lang="en-US" dirty="0" smtClean="0"/>
          </a:p>
          <a:p>
            <a:pPr algn="ctr"/>
            <a:r>
              <a:rPr lang="en-US" dirty="0" smtClean="0"/>
              <a:t>Music by John </a:t>
            </a:r>
            <a:r>
              <a:rPr lang="en-US" dirty="0" err="1" smtClean="0"/>
              <a:t>Kander</a:t>
            </a:r>
            <a:endParaRPr lang="en-US" dirty="0" smtClean="0"/>
          </a:p>
          <a:p>
            <a:pPr algn="ctr"/>
            <a:r>
              <a:rPr lang="en-US" dirty="0" smtClean="0"/>
              <a:t>Lyrics by Fred </a:t>
            </a:r>
            <a:r>
              <a:rPr lang="en-US" dirty="0" smtClean="0"/>
              <a:t>Ebb</a:t>
            </a:r>
          </a:p>
          <a:p>
            <a:pPr algn="ctr"/>
            <a:r>
              <a:rPr lang="en-US" dirty="0" smtClean="0"/>
              <a:t>With </a:t>
            </a:r>
            <a:r>
              <a:rPr lang="en-US" dirty="0"/>
              <a:t>P</a:t>
            </a:r>
            <a:r>
              <a:rPr lang="en-US" dirty="0" smtClean="0"/>
              <a:t>ermission </a:t>
            </a:r>
            <a:r>
              <a:rPr lang="en-US" dirty="0"/>
              <a:t>from Tams-</a:t>
            </a:r>
            <a:r>
              <a:rPr lang="en-US" dirty="0" err="1"/>
              <a:t>Witmark</a:t>
            </a:r>
            <a:r>
              <a:rPr lang="en-US" dirty="0"/>
              <a:t> Music Library, Inc. </a:t>
            </a:r>
            <a:endParaRPr lang="en-US" dirty="0" smtClean="0"/>
          </a:p>
          <a:p>
            <a:pPr algn="ctr"/>
            <a:r>
              <a:rPr lang="en-US" dirty="0" smtClean="0"/>
              <a:t>-----------------</a:t>
            </a:r>
          </a:p>
          <a:p>
            <a:pPr algn="ctr"/>
            <a:r>
              <a:rPr lang="en-US" dirty="0" smtClean="0"/>
              <a:t>Theme : Dark, Smoky, Blacks &amp; Reds</a:t>
            </a:r>
          </a:p>
          <a:p>
            <a:pPr algn="ctr"/>
            <a:r>
              <a:rPr lang="en-US" dirty="0" smtClean="0"/>
              <a:t>Look up Cabarets from that time period (historical)</a:t>
            </a:r>
          </a:p>
          <a:p>
            <a:pPr algn="ctr"/>
            <a:r>
              <a:rPr lang="en-US" dirty="0" smtClean="0"/>
              <a:t>**NO SWASTIKA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3505200"/>
            <a:ext cx="54864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7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hance.vo.llnwd.net/profiles12/1222149/projects/4138631/12022f887f5354140367d0c76dbbff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4567"/>
            <a:ext cx="3592753" cy="55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etrolequinteonline.it/wp-content/uploads/2011/02/Cats-Manifes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399"/>
            <a:ext cx="3672947" cy="543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3.media.squarespace.com/production/711493/9071582/2010/03/macbeth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199"/>
            <a:ext cx="3657600" cy="56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5media_b4.s3.amazonaws.com/28/files/2007/04/phantom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66963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zX1ohx0cPdg/UHhhOBz9lDI/AAAAAAAACaM/gW0jRoGjCHc/s1600/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51425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s.ubc.ca/lled368/files/2012/10/Rent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771900" cy="571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jcadets.org/uploaded/Activities/Drama_Club/Suess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0999"/>
            <a:ext cx="4419600" cy="57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rlundphoto.com/blog/wp-content/uploads/2013/01/12x18-Poster-687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3374"/>
            <a:ext cx="3886200" cy="57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mpawards.com/1972/posters/caba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4038600" cy="55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hamlineuniversitytheatre.files.wordpress.com/2012/10/cabaret-poster3.jpg?w=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10593"/>
            <a:ext cx="3464570" cy="53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c07.deviantart.net/fs5/i/2004/323/d/2/Cabaret_Poster_by_Boxclo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399"/>
            <a:ext cx="4114800" cy="55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zellnik.com/joe/theat/cabar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399"/>
            <a:ext cx="41338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segundaderivada.zonalibre.org/archives/caba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8098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moviepostershop.com/cabaret-broadway-movie-poster-1987-1020383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029889" cy="63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</TotalTime>
  <Words>96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Play Poster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Oakwood  Friends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Poster</dc:title>
  <dc:creator>Sara Bussert</dc:creator>
  <cp:lastModifiedBy>Sara Bussert</cp:lastModifiedBy>
  <cp:revision>4</cp:revision>
  <dcterms:created xsi:type="dcterms:W3CDTF">2013-05-02T13:57:24Z</dcterms:created>
  <dcterms:modified xsi:type="dcterms:W3CDTF">2013-05-02T15:38:17Z</dcterms:modified>
</cp:coreProperties>
</file>