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4" r:id="rId7"/>
    <p:sldId id="263" r:id="rId8"/>
    <p:sldId id="260" r:id="rId9"/>
    <p:sldId id="262" r:id="rId10"/>
    <p:sldId id="265" r:id="rId11"/>
    <p:sldId id="268" r:id="rId12"/>
    <p:sldId id="266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A735694-55F6-4FC0-9730-270BBDBA20E3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A5E7CB6-3E99-428A-83EB-C5D8D1CAD530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5694-55F6-4FC0-9730-270BBDBA20E3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CB6-3E99-428A-83EB-C5D8D1CAD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5694-55F6-4FC0-9730-270BBDBA20E3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CB6-3E99-428A-83EB-C5D8D1CAD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5694-55F6-4FC0-9730-270BBDBA20E3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CB6-3E99-428A-83EB-C5D8D1CAD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5694-55F6-4FC0-9730-270BBDBA20E3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CB6-3E99-428A-83EB-C5D8D1CAD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5694-55F6-4FC0-9730-270BBDBA20E3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CB6-3E99-428A-83EB-C5D8D1CAD5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5694-55F6-4FC0-9730-270BBDBA20E3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CB6-3E99-428A-83EB-C5D8D1CAD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5694-55F6-4FC0-9730-270BBDBA20E3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CB6-3E99-428A-83EB-C5D8D1CAD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5694-55F6-4FC0-9730-270BBDBA20E3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CB6-3E99-428A-83EB-C5D8D1CAD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5694-55F6-4FC0-9730-270BBDBA20E3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CB6-3E99-428A-83EB-C5D8D1CAD530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5694-55F6-4FC0-9730-270BBDBA20E3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CB6-3E99-428A-83EB-C5D8D1CAD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A735694-55F6-4FC0-9730-270BBDBA20E3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A5E7CB6-3E99-428A-83EB-C5D8D1CAD5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Packaging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Got Milk?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99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2536"/>
            <a:ext cx="7848600" cy="79906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Other creative packaging…</a:t>
            </a:r>
            <a:endParaRPr lang="en-US" dirty="0"/>
          </a:p>
        </p:txBody>
      </p:sp>
      <p:pic>
        <p:nvPicPr>
          <p:cNvPr id="9218" name="Picture 2" descr="http://www.sunpack.com/blog/wp-content/uploads/2010/09/penguin-ju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72636"/>
            <a:ext cx="6096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01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ambalaj.se/wp-content/uploads/2009/05/gubble-bum-packaging-desig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18" y="1066800"/>
            <a:ext cx="7805854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67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3.bp.blogspot.com/_LK3Jc8YZXjs/S7HhRteRHvI/AAAAAAAAI2U/estma5j155Q/s400/bottle-package-design-concepts-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6331157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09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theartistandhismodel.com/images/9e406aefdbe7586aae2153374336ac4c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7" r="26083"/>
          <a:stretch/>
        </p:blipFill>
        <p:spPr bwMode="auto">
          <a:xfrm>
            <a:off x="838200" y="990600"/>
            <a:ext cx="3849329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3.bp.blogspot.com/-7B-wl8d4mms/UOWkzA51KTI/AAAAAAAAEW0/ieumymHHVSo/s1600/PACKAGE+Design+by+Lo+siento+estudio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47725"/>
            <a:ext cx="3680073" cy="56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59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9136"/>
            <a:ext cx="4747710" cy="494264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Milk Carton Dimension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4.bp.blogspot.com/-6rUoOY3qj9k/T3u7J20IPUI/AAAAAAAAAIA/4xdnH7T5ymE/s1600/Graphi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2" y="762000"/>
            <a:ext cx="7923621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7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1027664"/>
            <a:ext cx="2286000" cy="4230136"/>
          </a:xfrm>
        </p:spPr>
        <p:txBody>
          <a:bodyPr>
            <a:normAutofit/>
          </a:bodyPr>
          <a:lstStyle/>
          <a:p>
            <a:r>
              <a:rPr lang="en-US" dirty="0" smtClean="0"/>
              <a:t>Carton Holder</a:t>
            </a:r>
            <a:endParaRPr lang="en-US" dirty="0"/>
          </a:p>
        </p:txBody>
      </p:sp>
      <p:pic>
        <p:nvPicPr>
          <p:cNvPr id="14338" name="Picture 2" descr="http://1.bp.blogspot.com/-BphW6UTWap8/T3u7L3oc3iI/AAAAAAAAAII/70jD2TXgR7w/s1600/Graphic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537152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98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www.sciencetoymaker.org/boat/images/cartnOpen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" y="796924"/>
            <a:ext cx="7993617" cy="225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581" y="3063240"/>
            <a:ext cx="107589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-Create a package design that would fit a milk carton box.  </a:t>
            </a:r>
          </a:p>
          <a:p>
            <a:r>
              <a:rPr lang="en-US" dirty="0" smtClean="0"/>
              <a:t>-It does not have to be for MILK, but for any other item that you think</a:t>
            </a:r>
          </a:p>
          <a:p>
            <a:r>
              <a:rPr lang="en-US" dirty="0" smtClean="0"/>
              <a:t> would suit this style box.</a:t>
            </a:r>
          </a:p>
          <a:p>
            <a:r>
              <a:rPr lang="en-US" dirty="0" smtClean="0"/>
              <a:t>-Ideas might include: Milk, Orange Juice, Cranberry juice,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Coffee in a box, Chocolate bites… </a:t>
            </a:r>
          </a:p>
          <a:p>
            <a:r>
              <a:rPr lang="en-US" dirty="0" smtClean="0"/>
              <a:t>-Be creative! Think outside the ‘box’</a:t>
            </a:r>
          </a:p>
          <a:p>
            <a:r>
              <a:rPr lang="en-US" dirty="0" smtClean="0"/>
              <a:t>-Must include some text.  Name of product, company, information </a:t>
            </a:r>
          </a:p>
          <a:p>
            <a:r>
              <a:rPr lang="en-US" dirty="0" smtClean="0"/>
              <a:t>about product.  If it is a food item, somewhere on the box it should </a:t>
            </a:r>
          </a:p>
          <a:p>
            <a:r>
              <a:rPr lang="en-US" dirty="0" smtClean="0"/>
              <a:t>have the health information</a:t>
            </a:r>
          </a:p>
          <a:p>
            <a:r>
              <a:rPr lang="en-US" dirty="0" smtClean="0"/>
              <a:t>-Have 3 relatable designs for one product.  Reference slide #3,4,5</a:t>
            </a:r>
          </a:p>
          <a:p>
            <a:r>
              <a:rPr lang="en-US" dirty="0" smtClean="0"/>
              <a:t>All sides of </a:t>
            </a:r>
            <a:r>
              <a:rPr lang="en-US" smtClean="0"/>
              <a:t>the box must be used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50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3 different designs for 1 product</a:t>
            </a:r>
            <a:endParaRPr lang="en-US" dirty="0"/>
          </a:p>
        </p:txBody>
      </p:sp>
      <p:pic>
        <p:nvPicPr>
          <p:cNvPr id="1026" name="Picture 2" descr="summercow milk (concept) packaging of the world: creative package design archive and gall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62200"/>
            <a:ext cx="50292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21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_9JNjEjlB_yM/S00pvDKwsdI/AAAAAAAAEmo/06xm1FgMccI/s400/6a00d8345250f069e2012876cc1b60970c-550w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1" b="8510"/>
          <a:stretch/>
        </p:blipFill>
        <p:spPr bwMode="auto">
          <a:xfrm>
            <a:off x="1981200" y="1386348"/>
            <a:ext cx="5415343" cy="429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4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All Designs should be relate to each other</a:t>
            </a:r>
            <a:endParaRPr lang="en-US" dirty="0"/>
          </a:p>
        </p:txBody>
      </p:sp>
      <p:pic>
        <p:nvPicPr>
          <p:cNvPr id="3074" name="Picture 2" descr="http://pixelcurse.com/wp-content/uploads/2011/04/milk_concept_8-290x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ehance.vo.llnwd.net/profiles5/173296/projects/523645/173296127487078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2242537"/>
            <a:ext cx="5020186" cy="336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76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inspirationhive.com/wp-content/uploads/2012/07/Milk-Packaging-500x3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3342"/>
            <a:ext cx="7768994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6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20136"/>
            <a:ext cx="7024744" cy="799064"/>
          </a:xfrm>
        </p:spPr>
        <p:txBody>
          <a:bodyPr/>
          <a:lstStyle/>
          <a:p>
            <a:pPr algn="ctr"/>
            <a:r>
              <a:rPr lang="en-US" dirty="0" smtClean="0"/>
              <a:t>Juice Packaging</a:t>
            </a:r>
            <a:endParaRPr lang="en-US" dirty="0"/>
          </a:p>
        </p:txBody>
      </p:sp>
      <p:pic>
        <p:nvPicPr>
          <p:cNvPr id="5122" name="Picture 2" descr="http://creativeroots.org/wp-content/uploads/2012/08/Spanish-Orange-Juice-packagin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798"/>
            <a:ext cx="3409826" cy="426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reativeroots.org/wp-content/uploads/2012/08/Spanish-Orange-Juice-packaging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29838"/>
            <a:ext cx="4963041" cy="492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50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hemathcreative.com/wordpress-1/wp-content/uploads/2009/02/pepsi_tropicana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3339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72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1.bp.blogspot.com/_nieIGWiCsnw/S1xCXeUNNMI/AAAAAAAAHRQ/buIUYH2TIKk/s800/ab-vassilopoilos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7" y="1066800"/>
            <a:ext cx="6901721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2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ebneel.com/daily/sites/default/files/images/project/Design%20-%20More%20Imaginative%20package%20de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28858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40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36</TotalTime>
  <Words>155</Words>
  <Application>Microsoft Office PowerPoint</Application>
  <PresentationFormat>On-screen Show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Austin</vt:lpstr>
      <vt:lpstr>Packaging Design</vt:lpstr>
      <vt:lpstr>3 different designs for 1 product</vt:lpstr>
      <vt:lpstr>PowerPoint Presentation</vt:lpstr>
      <vt:lpstr>All Designs should be relate to each other</vt:lpstr>
      <vt:lpstr>PowerPoint Presentation</vt:lpstr>
      <vt:lpstr>Juice Packaging</vt:lpstr>
      <vt:lpstr>PowerPoint Presentation</vt:lpstr>
      <vt:lpstr>PowerPoint Presentation</vt:lpstr>
      <vt:lpstr>PowerPoint Presentation</vt:lpstr>
      <vt:lpstr>Other creative packaging…</vt:lpstr>
      <vt:lpstr>PowerPoint Presentation</vt:lpstr>
      <vt:lpstr>PowerPoint Presentation</vt:lpstr>
      <vt:lpstr>PowerPoint Presentation</vt:lpstr>
      <vt:lpstr>Milk Carton Dimension</vt:lpstr>
      <vt:lpstr>Carton Holder</vt:lpstr>
      <vt:lpstr>PowerPoint Presentation</vt:lpstr>
    </vt:vector>
  </TitlesOfParts>
  <Company>Oakwood  Friends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Packaging Design</dc:title>
  <dc:creator>Sara Bussert</dc:creator>
  <cp:lastModifiedBy>Sara Bussert</cp:lastModifiedBy>
  <cp:revision>4</cp:revision>
  <dcterms:created xsi:type="dcterms:W3CDTF">2013-05-09T17:34:26Z</dcterms:created>
  <dcterms:modified xsi:type="dcterms:W3CDTF">2013-05-09T18:11:13Z</dcterms:modified>
</cp:coreProperties>
</file>