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7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8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5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5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4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9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0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125F-625E-4763-BA8C-B0A732E2361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6E7D8-FC3E-4543-9169-5390993DD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3h-agyqiWbA2jM&amp;tbnid=DNzSVNGCa7FluM:&amp;ved=&amp;url=http%3A%2F%2Fwww.io.tudelft.nl%2Fen%2Fnews%2Fagenda%2Fevent%2Fdetail%2Fgastlezing-door-oscar-brocades-zaalberg-directeur-bpo%2F&amp;ei=23NVUqflCMnA4AOJmIEI&amp;bvm=bv.53760139,d.dmg&amp;psig=AFQjCNHg0nSWEdARSY-LWitNAtNjjmxNnw&amp;ust=138141827103429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3h-agyqiWbA2jM&amp;tbnid=DNzSVNGCa7FluM:&amp;ved=0CAUQjRw&amp;url=http%3A%2F%2Fwww.tjep.com%2Fmagazine%2Ffilter%2Flectures%2Flecture-on-3d-printing%2F28&amp;ei=9nNVUoTxG8ex4APcw4CABw&amp;bvm=bv.53760139,d.dmg&amp;psig=AFQjCNHg0nSWEdARSY-LWitNAtNjjmxNnw&amp;ust=138141827103429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MTNjIrxfomZNKM&amp;tbnid=YEWRm1bp5TxDCM:&amp;ved=0CAUQjRw&amp;url=http%3A%2F%2Fwww.ceramicvision.net%2F2011_03_01_archive.html&amp;ei=g3RVUu65PPal4APewoDgBA&amp;psig=AFQjCNFSB8oUkVvqJQFMQbnR0DU2NG3-Mw&amp;ust=138141842684967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docid=MTNjIrxfomZNKM&amp;tbnid=YEWRm1bp5TxDCM:&amp;ved=0CAUQjRw&amp;url=http%3A%2F%2Fwww.ceramicvision.net%2F2011_03_01_archive.html&amp;ei=j3RVUsiKG-_k4AOAyoEY&amp;psig=AFQjCNFSB8oUkVvqJQFMQbnR0DU2NG3-Mw&amp;ust=138141842684967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JtaXlHCBXyyf7M&amp;tbnid=bsI-EPWK6olO0M:&amp;ved=0CAUQjRw&amp;url=http%3A%2F%2Fwww.billhudnut.com%2F&amp;ei=vnRVUoKDEYPC4AO0kIHYAg&amp;psig=AFQjCNFSB8oUkVvqJQFMQbnR0DU2NG3-Mw&amp;ust=138141842684967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764" y="2804244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Multiples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250" y="4073989"/>
            <a:ext cx="6400800" cy="1752600"/>
          </a:xfrm>
        </p:spPr>
        <p:txBody>
          <a:bodyPr/>
          <a:lstStyle/>
          <a:p>
            <a:r>
              <a:rPr lang="en-US" dirty="0" smtClean="0"/>
              <a:t>Ceramics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74" y="762000"/>
            <a:ext cx="3300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Multiples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971800" y="946666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545068"/>
            <a:ext cx="330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Multiples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53897" y="5334000"/>
            <a:ext cx="330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Multiples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5105400" y="5180258"/>
            <a:ext cx="330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Multiples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440852" y="2213967"/>
            <a:ext cx="330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9833901">
            <a:off x="610112" y="447355"/>
            <a:ext cx="3300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Multiples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 rot="9833901">
            <a:off x="379705" y="4089603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9833901">
            <a:off x="5790844" y="6026497"/>
            <a:ext cx="330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Multiples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 rot="9833901">
            <a:off x="4617803" y="1476546"/>
            <a:ext cx="330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Multiples</a:t>
            </a:r>
            <a:endParaRPr lang="en-US" sz="6000" dirty="0"/>
          </a:p>
        </p:txBody>
      </p:sp>
      <p:sp>
        <p:nvSpPr>
          <p:cNvPr id="14" name="Rectangle 13"/>
          <p:cNvSpPr/>
          <p:nvPr/>
        </p:nvSpPr>
        <p:spPr>
          <a:xfrm rot="9833901">
            <a:off x="5790843" y="4012658"/>
            <a:ext cx="3300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Multiples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 rot="9833901">
            <a:off x="-622603" y="2244895"/>
            <a:ext cx="330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Multiples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123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ulsceramics.com/media/press/puls-ceramics-malene-mullertz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62875" cy="517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7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rtery.wbur.org/files/2013/05/picMolnar_3441_Whiskers105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466850"/>
            <a:ext cx="890587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39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etsystatic.com/023/0/5166093/il_570xN.473329181_hm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4292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0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rcelain Sculpture, Sculptural Vessel, Black Porcelain, Steel, Wire, Guitar Wire, &quot;Turbin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75285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0.etsystatic.com/005/0/5840723/il_570xN.379770474_1vb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47699"/>
            <a:ext cx="390525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0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1.etsystatic.com/000/0/5840723/il_570xN.271836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80966"/>
            <a:ext cx="5581650" cy="41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g1.etsystatic.com/008/0/5840723/il_570xN.374100575_ca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680747" cy="55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4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ramic sculpture &quot;Spine&quot; ceramic and bamboo by Tony Fur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42925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8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Q35C5ZOhTMAyYm4MTOam4DC023o5Guok6ozy0ELxxCK0Lq4Gc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32615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5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jep.com/uploads/news/signature_vase_1/signature_vase_1_585x58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5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yload26.cargocollective.com/1/6/203396/2826611/tube_sculptures_ceramic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8501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9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01G8-O12qB8/TXpmszB2SfI/AAAAAAAACnk/-74ICqOfQ4o/s1600/fenella%2Belms%2B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 r="6379"/>
          <a:stretch/>
        </p:blipFill>
        <p:spPr bwMode="auto">
          <a:xfrm>
            <a:off x="152400" y="-7374"/>
            <a:ext cx="5962295" cy="52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1.bp.blogspot.com/-U52WIFRLPJU/TXpmsW9fHwI/AAAAAAAACnU/uoTbTSeqXSs/s1600/elm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85950"/>
            <a:ext cx="5486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6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2.gstatic.com/images?q=tbn:ANd9GcSV5Yf4aHUEH9Hivb95IV10CcaLeWkOlZx3xMhpgOIipvxcc2_Q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416163" cy="61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Multiples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Oakwood  Friends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Multiples</dc:title>
  <dc:creator>Sara Bussert</dc:creator>
  <cp:lastModifiedBy>Sara Bussert</cp:lastModifiedBy>
  <cp:revision>2</cp:revision>
  <dcterms:created xsi:type="dcterms:W3CDTF">2013-10-09T15:11:10Z</dcterms:created>
  <dcterms:modified xsi:type="dcterms:W3CDTF">2013-10-09T15:25:09Z</dcterms:modified>
</cp:coreProperties>
</file>