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4A25530-8B64-4C0B-B79D-AC299702970D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E29DFB7-57A2-4228-AC4C-C8D8F24ABC2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OXZnGLYYOYbQ8M&amp;tbnid=oP-IHat___t9ZM:&amp;ved=0CAUQjRw&amp;url=http%3A%2F%2Fwww.amazon.com%2FCrazy-Stupid-Love%2Fdp%2FB0060V1WJ6&amp;ei=8A4tUc7BCLKJ0QG364CIDQ&amp;bvm=bv.42965579,d.dmQ&amp;psig=AFQjCNHlQ7xkGPzvEdFbnz0R8U_AGITrTQ&amp;ust=136199383745089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En6SEfLisZXCGM&amp;tbnid=Q-xNkw6rJeQkMM:&amp;ved=0CAUQjRw&amp;url=http%3A%2F%2Fwww.webdesignerdepot.com%2F2011%2F02%2F7-elements-of-a-great-movie-poster-design%2F&amp;ei=Gw8tUcCdD6Sp0AGHsoG4Dw&amp;bvm=bv.42965579,d.dmQ&amp;psig=AFQjCNFYN8nV-ttHYg6px7BVhGinsEanqA&amp;ust=136199387184803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Movie Are You Showing?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8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400"/>
            <a:ext cx="4572000" cy="68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6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cx.images-amazon.com/images/I/51M8XoPSu9L._SX500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"/>
            <a:ext cx="4876800" cy="69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3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etdna.webdesignerdepot.com/uploads/2011/02/jurassicp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8473"/>
            <a:ext cx="4648200" cy="69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2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ee.com.br/files/juno_v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"/>
            <a:ext cx="4419600" cy="68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1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troncampus.com/wp-content/uploads/2012/03/the-hunger-games-movie-post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648200" cy="68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2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dvision-blog.com/wp-content/uploads/2009/08/avatar-movie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572000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6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Title of Movie</a:t>
            </a:r>
          </a:p>
          <a:p>
            <a:r>
              <a:rPr lang="en-US" dirty="0" smtClean="0"/>
              <a:t>Genre of Movie : Funny, Sad, Romance, Sci-Fi, Comedy...</a:t>
            </a:r>
          </a:p>
          <a:p>
            <a:r>
              <a:rPr lang="en-US" dirty="0" smtClean="0"/>
              <a:t>Cast</a:t>
            </a:r>
          </a:p>
          <a:p>
            <a:r>
              <a:rPr lang="en-US" dirty="0" smtClean="0"/>
              <a:t>Color Scheme</a:t>
            </a:r>
          </a:p>
          <a:p>
            <a:r>
              <a:rPr lang="en-US" dirty="0" smtClean="0"/>
              <a:t>Date it comes out</a:t>
            </a:r>
          </a:p>
          <a:p>
            <a:r>
              <a:rPr lang="en-US" dirty="0" smtClean="0"/>
              <a:t>Production information</a:t>
            </a:r>
          </a:p>
          <a:p>
            <a:r>
              <a:rPr lang="en-US" dirty="0" smtClean="0"/>
              <a:t>2 Different Layouts for the Same Movie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Have Fun!!!!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Movie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8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8341"/>
            <a:ext cx="4572000" cy="68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5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24400" cy="68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0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800600" cy="69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3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48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0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733800" cy="68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9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97955" cy="68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8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648200" cy="69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8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23160"/>
            <a:ext cx="4648200" cy="688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54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</TotalTime>
  <Words>47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Movie Poster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Movie Poster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Poster</dc:title>
  <dc:creator>Sara Bussert</dc:creator>
  <cp:lastModifiedBy>Sara Bussert</cp:lastModifiedBy>
  <cp:revision>3</cp:revision>
  <dcterms:created xsi:type="dcterms:W3CDTF">2013-02-26T19:29:22Z</dcterms:created>
  <dcterms:modified xsi:type="dcterms:W3CDTF">2013-02-26T19:45:04Z</dcterms:modified>
</cp:coreProperties>
</file>