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7C9C"/>
    <a:srgbClr val="F45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FC69AC2-2D70-47F9-9EA6-6788E2EB71CA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6EAA2DA-C8C5-4F98-8471-F6BC305EBE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qLfIUbUhfT-p-M&amp;tbnid=GCoScxdIcOJs8M:&amp;ved=0CAUQjRw&amp;url=http://outoftheboxmag.blogspot.com/2011/08/most-amazing-print-advertising.html&amp;ei=ZhEtUaDvCaWa0QGO-oCoBg&amp;bvm=bv.42965579,d.dmQ&amp;psig=AFQjCNF8hjmbmBIYWMttCk1G3Jm-EUd8VQ&amp;ust=136199446618346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0Kj1MY-bgcMqwM&amp;tbnid=rxUa1zYl-9l5PM:&amp;ved=0CAUQjRw&amp;url=http://o0serenityangel0o.blogspot.com/2011/04/laneige-natural-beauty-makeup-tutorial.html&amp;ei=8BEtUfy_ObK60AGHjYDYCQ&amp;psig=AFQjCNEiRoXaBnSOhRngnBkPFuPoOEyjjA&amp;ust=136199456528615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78--aP8C4B9PuM&amp;tbnid=LPpImKY9CqzJ8M:&amp;ved=0CAUQjRw&amp;url=http://www.luxist.com/2010/12/20/chris-evans-ad-for-gucci-guilty-for-men/&amp;ei=qRItUav9IIfh0wHt44Bg&amp;psig=AFQjCNEb6iThVduHrr4w8gF-6pduVLTrmw&amp;ust=1361994769301807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frm=1&amp;source=images&amp;cd=&amp;cad=rja&amp;docid=AeRnf40kctyYYM&amp;tbnid=Fi1TvATuPTx9QM:&amp;ved=0CAUQjRw&amp;url=http://hinzk25.blogspot.com/&amp;ei=BRYtUdb-G5K30AGRsICoAQ&amp;psig=AFQjCNFBV_DhJIlDBmWibt7Gutg8c6JGcQ&amp;ust=136199562759628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9kdQ_jwzgPUbfM&amp;tbnid=_SPPUgO1BFs0nM:&amp;ved=0CAUQjRw&amp;url=http://mybestfriendshair.com/blog/2012/12/09/professional-vs-drugstore/&amp;ei=shMtUcDoFcLi0QGj6IFo&amp;psig=AFQjCNH5gXFYRyx3y16r4YjnvG3BJI6ZQA&amp;ust=1361995038447826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&amp;esrc=s&amp;frm=1&amp;source=images&amp;cd=&amp;cad=rja&amp;docid=ovkfr_KmGNpWKM&amp;tbnid=IGjUXOutMkAs2M:&amp;ved=0CAUQjRw&amp;url=http://ads9497.blogspot.com/2010/09/part-advertisement-herbal-essences_21.html&amp;ei=1RMtUaCoDMmE0QHDtIGYDg&amp;psig=AFQjCNEA86SYG67atPF4Qy4NTsnd5w6L3w&amp;ust=136199508862729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DMd7G8WdVrvl-M&amp;tbnid=xD4QppklDaFBHM:&amp;ved=0CAUQjRw&amp;url=http://www.brandchannel.com/home/post/2010/01/01/Wendys-Promotes-Its-Burgers-Via-Text-Message.aspx&amp;ei=hRQtUaKeFobn0gHyhYDQDA&amp;psig=AFQjCNFy9rQxBrlGY6vNCRstxSxt8w2Olg&amp;ust=1361995260708158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www.google.com/url?sa=i&amp;rct=j&amp;q=&amp;esrc=s&amp;frm=1&amp;source=images&amp;cd=&amp;cad=rja&amp;docid=C1R0YmKjQZRdAM&amp;tbnid=N0zcgRaMAY39zM:&amp;ved=0CAUQjRw&amp;url=http://background-pictures.feedio.net/not-allowed-in-our-development/images.sodahead.com*polls*001323579*no_pets_sign_answer_3_xlarge.gif/&amp;ei=1BQtUeX4Kqm80AHAz4CgBg&amp;psig=AFQjCNGJqkgbb_rlAdD3eVUTg7slDefzTA&amp;ust=1361995328904424" TargetMode="Externa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.powerade.com/" TargetMode="External"/><Relationship Id="rId2" Type="http://schemas.openxmlformats.org/officeDocument/2006/relationships/hyperlink" Target="http://www.drinkhint.com/product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209800"/>
            <a:ext cx="1981200" cy="1828800"/>
          </a:xfrm>
        </p:spPr>
        <p:txBody>
          <a:bodyPr/>
          <a:lstStyle/>
          <a:p>
            <a:r>
              <a:rPr lang="en-US" dirty="0" smtClean="0"/>
              <a:t>Graphic Design</a:t>
            </a:r>
          </a:p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Marketing &amp; Advertising</a:t>
            </a:r>
            <a:br>
              <a:rPr lang="en-US" sz="3600" dirty="0" smtClean="0"/>
            </a:br>
            <a:r>
              <a:rPr lang="en-US" sz="1800" dirty="0" smtClean="0"/>
              <a:t>Who are you selling to?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170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n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7" b="2597"/>
          <a:stretch/>
        </p:blipFill>
        <p:spPr bwMode="auto">
          <a:xfrm>
            <a:off x="1563255" y="152400"/>
            <a:ext cx="5142345" cy="661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94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qKWuF5vQtLk/TlvCBxvp1LI/AAAAAAAAA2c/oeQJOvDcxHg/s1600/Most-Amazing-Print-Advertisements-_outboxmag_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6710"/>
            <a:ext cx="4800600" cy="657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51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oxicbeautyblog.com/wp-content/uploads/2011/11/drew-barrymore-covergirl-elle-07-2010-22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36576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1.bp.blogspot.com/-vkzqBgThZzM/TbBWHcbq4NI/AAAAAAAAAVk/po_GtXlmEig/s1600/Laneige_Skin_Care_and_Makeup_Product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3886200" cy="488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38600" y="5777345"/>
            <a:ext cx="914400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5777345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5777345"/>
            <a:ext cx="914400" cy="914400"/>
          </a:xfrm>
          <a:prstGeom prst="rect">
            <a:avLst/>
          </a:prstGeom>
          <a:solidFill>
            <a:srgbClr val="957C9C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logcdn.com/www.luxist.com/media/2010/12/o.761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53" y="1115291"/>
            <a:ext cx="4060437" cy="541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3.bp.blogspot.com/_yC11Nxoh2pM/TPv5WKQgjnI/AAAAAAAAAAo/Oqy-lN1nOns/s1600/fragrances-for-men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00"/>
            <a:ext cx="3901585" cy="541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175491"/>
            <a:ext cx="9144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175491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175491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ybestfriendshair.com/blog/wp-content/uploads/2012/11/a1-300x20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25" y="228600"/>
            <a:ext cx="406644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2.bp.blogspot.com/_OCD8SCZ4EtI/TJigLG_TgBI/AAAAAAAAABY/sUEbL07glaQ/s1600/Leighton+Meester+Herbal+Essence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54505"/>
            <a:ext cx="3848022" cy="521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00200" y="3735656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5257800"/>
            <a:ext cx="914400" cy="914400"/>
          </a:xfrm>
          <a:prstGeom prst="rect">
            <a:avLst/>
          </a:prstGeom>
          <a:solidFill>
            <a:srgbClr val="F4512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19400" y="44958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9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nyoobserver.files.wordpress.com/2011/06/mcdonalds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73" y="601806"/>
            <a:ext cx="4350826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brandchannel.com/home/image.axd?picture=2009%2F12%2Fwendy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054" y="571788"/>
            <a:ext cx="3729470" cy="240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encrypted-tbn0.gstatic.com/images?q=tbn:ANd9GcTPE2ufl8zoePoMOT-4D2E5IsiawB-88P5TXPy-aS_tpixA8ZO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581" y="3200400"/>
            <a:ext cx="3743325" cy="269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8673" y="5098473"/>
            <a:ext cx="9144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5098473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28704" y="5098473"/>
            <a:ext cx="9144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098473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7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advertise?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558" y="2286000"/>
            <a:ext cx="8874801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dirty="0" smtClean="0"/>
              <a:t>Who is your audience?</a:t>
            </a:r>
          </a:p>
          <a:p>
            <a:pPr algn="ctr"/>
            <a:r>
              <a:rPr lang="en-US" sz="3800" dirty="0" smtClean="0"/>
              <a:t>What color schemes will you use?</a:t>
            </a:r>
          </a:p>
          <a:p>
            <a:pPr algn="ctr"/>
            <a:r>
              <a:rPr lang="en-US" sz="3800" dirty="0" smtClean="0"/>
              <a:t>Written information needed?</a:t>
            </a:r>
          </a:p>
          <a:p>
            <a:pPr algn="ctr"/>
            <a:r>
              <a:rPr lang="en-US" sz="3800" dirty="0" smtClean="0"/>
              <a:t>Where will the product go</a:t>
            </a:r>
          </a:p>
          <a:p>
            <a:pPr algn="ctr"/>
            <a:r>
              <a:rPr lang="en-US" sz="3800" dirty="0" smtClean="0"/>
              <a:t>How will you compose the images?</a:t>
            </a:r>
          </a:p>
          <a:p>
            <a:pPr algn="ctr"/>
            <a:r>
              <a:rPr lang="en-US" sz="4000" u="sng" dirty="0" smtClean="0"/>
              <a:t>Pick your product &amp; make a story board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95559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Team #1</a:t>
            </a:r>
          </a:p>
          <a:p>
            <a:r>
              <a:rPr lang="en-US" dirty="0" smtClean="0"/>
              <a:t>Hint Water</a:t>
            </a:r>
          </a:p>
          <a:p>
            <a:r>
              <a:rPr lang="en-US" dirty="0">
                <a:hlinkClick r:id="rId2"/>
              </a:rPr>
              <a:t>http://www.drinkhint.com/products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Do your research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Team #2</a:t>
            </a:r>
          </a:p>
          <a:p>
            <a:r>
              <a:rPr lang="en-US" dirty="0" err="1" smtClean="0"/>
              <a:t>Powerade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http://www.us.powerade.com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Do your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into 2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68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</TotalTime>
  <Words>73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Marketing &amp; Advertising Who are you selling to?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will you advertise?</vt:lpstr>
      <vt:lpstr>Split into 2 teams</vt:lpstr>
    </vt:vector>
  </TitlesOfParts>
  <Company>Oakwood  Friends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&amp; Advertising</dc:title>
  <dc:creator>Sara Bussert</dc:creator>
  <cp:lastModifiedBy>Sara Bussert</cp:lastModifiedBy>
  <cp:revision>4</cp:revision>
  <dcterms:created xsi:type="dcterms:W3CDTF">2013-02-26T19:45:12Z</dcterms:created>
  <dcterms:modified xsi:type="dcterms:W3CDTF">2013-03-22T13:46:25Z</dcterms:modified>
</cp:coreProperties>
</file>