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5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6074-5C4B-4D1A-8001-955048175BF1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232D-E460-48E8-85F9-3D6E5A7FB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3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6074-5C4B-4D1A-8001-955048175BF1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232D-E460-48E8-85F9-3D6E5A7FB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1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6074-5C4B-4D1A-8001-955048175BF1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232D-E460-48E8-85F9-3D6E5A7FB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0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6074-5C4B-4D1A-8001-955048175BF1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232D-E460-48E8-85F9-3D6E5A7FB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7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6074-5C4B-4D1A-8001-955048175BF1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232D-E460-48E8-85F9-3D6E5A7FB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7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6074-5C4B-4D1A-8001-955048175BF1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232D-E460-48E8-85F9-3D6E5A7FB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9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6074-5C4B-4D1A-8001-955048175BF1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232D-E460-48E8-85F9-3D6E5A7FB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6074-5C4B-4D1A-8001-955048175BF1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232D-E460-48E8-85F9-3D6E5A7FB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2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6074-5C4B-4D1A-8001-955048175BF1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232D-E460-48E8-85F9-3D6E5A7FB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2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6074-5C4B-4D1A-8001-955048175BF1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232D-E460-48E8-85F9-3D6E5A7FB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6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6074-5C4B-4D1A-8001-955048175BF1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5232D-E460-48E8-85F9-3D6E5A7FB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7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86074-5C4B-4D1A-8001-955048175BF1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5232D-E460-48E8-85F9-3D6E5A7FB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1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Lip Balm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7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nlinelabels.files.wordpress.com/2013/03/customizedlipbalmlabels.jpg?w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0866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2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os.weddingbee.com/pics/76240/Lip_Balm_Label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67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pe-48oofWFc/UIt4AtsCorI/AAAAAAAABRA/6q1TT39c8Ys/s320/lip+balm+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199"/>
            <a:ext cx="6477000" cy="611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19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01.i.aliimg.com/wsphoto/v0/557915101/2012-Silver-Rose-6-pieces-Fruit-Flavor-font-b-Chapstick-b-font-font-b-lip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2" y="228600"/>
            <a:ext cx="9495692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81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a4OIfqbwzhc/UP_rjGyey1I/AAAAAAAAAHU/tz6xkGpVCb4/s1600/IMG_0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3" y="304800"/>
            <a:ext cx="8905875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3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blog.thesage.com/wp-content/uploads/0L13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6" r="20936" b="2308"/>
          <a:stretch/>
        </p:blipFill>
        <p:spPr bwMode="auto">
          <a:xfrm>
            <a:off x="228600" y="29497"/>
            <a:ext cx="5176684" cy="577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cosmetic-candy.com/wp-content/uploads/2010/09/Burts-Bees-Lip-Balm-Mango-Butter-Acai-Ber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03649"/>
            <a:ext cx="54292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69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llthingsjill.ca/images/bathbody/li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9665"/>
            <a:ext cx="6372225" cy="670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426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Lip Balm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Oakwood  Friends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 Balm Examples</dc:title>
  <dc:creator>Sara Bussert</dc:creator>
  <cp:lastModifiedBy>Sara Bussert</cp:lastModifiedBy>
  <cp:revision>1</cp:revision>
  <dcterms:created xsi:type="dcterms:W3CDTF">2013-10-07T13:55:00Z</dcterms:created>
  <dcterms:modified xsi:type="dcterms:W3CDTF">2013-10-07T14:02:30Z</dcterms:modified>
</cp:coreProperties>
</file>