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2377EA-E237-4454-A2BC-1044D9BE3CF6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E7488A-12BC-4864-862E-98CBF8A1497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EFC9E-BE52-492E-86F1-8C63A817EE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Mosaic , Collage &amp; Mixed Media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9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bluelavaart.com/images/isf/collage/collage-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mcoyle.com/wp-content/gallery/realisticlandscapes/tree-in-the-park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0"/>
            <a:ext cx="513848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dia-cache-ak0.pinimg.com/192x/11/63/42/116342e924f8f3e00f16c9dae69430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76600" cy="50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8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05.deviantart.net/fs70/PRE/i/2012/360/0/0/collage__landscape_by_dingbat23-d5p7i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2290"/>
            <a:ext cx="5486400" cy="69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7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CxSi7Cb4Ttg/Thy8CJ8RzQI/AAAAAAAAG-4/7Y_C-21eFBA/s1600/Poppy+Fie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1057"/>
            <a:ext cx="6451631" cy="64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YIjdPAMQ4iQ/Td7ye8XhJ1I/AAAAAAAABck/XQYIJgSvnPs/s1600/DSC0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02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rtfire.com/uploads/product/3/903/55903/1155903/1155903/large/wall_art_quilt_three_dimensional_landscape_winter_to_green_of_spring_49ef1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02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8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rtmatters9.files.wordpress.com/2009/07/collage_landscap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8001000" cy="64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5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UKpIGJIfIn4/T43XnfucJYI/AAAAAAAABq8/InbxLteU2Qo/s1600/california+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7535"/>
            <a:ext cx="841656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5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luelavaart.com/images/isf/collage/a2collage_lind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2219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rtists.robertgenn.com/pal/gayle_gerson/gayle-gerson-artwork-collage-mountain-landscap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091025" cy="54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4.media.tumblr.com/tumblr_mdqw4zxZHF1rn5ls9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6755"/>
            <a:ext cx="6858000" cy="62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2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auraparkerart.co.uk/Risorflekken-Risor-Coll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81600" cy="66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dfedart.files.wordpress.com/2011/08/23402-106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121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1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_5RglemfmoC0/TFy5bbULhFI/AAAAAAAAAAU/ua2lPDEP4xk/s1600/Day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9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ycreativewayz.files.wordpress.com/2012/03/landscape-collag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399"/>
            <a:ext cx="4800600" cy="65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2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h3.ggpht.com/_HbrmJw8QAUI/TR4Oxs4ykZI/AAAAAAAACVA/hIeHAai7NeY/Orange-Pl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80268" cy="31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yKkhCfunhkA/TVZ96CivFQI/AAAAAAAACaM/VvrxY1qNppY/s320/Experiment-3-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07917"/>
            <a:ext cx="3886200" cy="5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7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4.media.tumblr.com/tumblr_m19dybJBgz1qlqyu1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399"/>
            <a:ext cx="5105400" cy="66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55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</TotalTime>
  <Words>7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</dc:title>
  <dc:creator>Sara Bussert</dc:creator>
  <cp:lastModifiedBy>Sara Bussert</cp:lastModifiedBy>
  <cp:revision>2</cp:revision>
  <dcterms:created xsi:type="dcterms:W3CDTF">2013-05-15T14:24:41Z</dcterms:created>
  <dcterms:modified xsi:type="dcterms:W3CDTF">2013-05-15T14:41:26Z</dcterms:modified>
</cp:coreProperties>
</file>