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F682A9-7E8B-4F82-8E68-D159DA644C67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F21A35-AE18-4996-9DE5-93A2DF6A7C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uact=8&amp;docid=QB22xDU8fVq_vM&amp;tbnid=_pVAKSXgi7ER7M:&amp;ved=0CAUQjRw&amp;url=http%3A%2F%2Fwww.sunrise-art.com%2Fsunriseartgallery%2Fa-rare-blue-and-white-dragon-moonflask-q0004.html&amp;ei=YdE6U-rSHqfKsQSX4oLADA&amp;psig=AFQjCNHaU4tCI5xKo3XsQHvxXABc9GyuKA&amp;ust=139644985113666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WN0q7l0Cy67lnM&amp;tbnid=Kjtk3BQnAuJZIM:&amp;ved=0CAUQjRw&amp;url=http%3A%2F%2Fwww.metmuseum.org%2Ftoah%2Fworks-of-art%2F16.61&amp;ei=2dE6U6LPKvDKsQSFxILADw&amp;psig=AFQjCNG9_2xCNUvDzsLXXTVhkMwZhSDIcQ&amp;ust=139645007571097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docid=JFTkLHb4SKH_IM&amp;tbnid=nbNQLhOhzoERvM:&amp;ved=0CAUQjRw&amp;url=http%3A%2F%2Fwww.edgarlowen.com%2Fjapanese-korean-art.shtml&amp;ei=AtI6U6iVE6nksATbsoHQDg&amp;psig=AFQjCNHg1Ky2Dmg7oVQY7eb_up8NmPDMQA&amp;ust=139645017240912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PVlyy6MrxvcrTM&amp;tbnid=V-Omqnz_8ld-4M:&amp;ved=0CAUQjRw&amp;url=http%3A%2F%2Fancoco.centerblog.net%2Frub-egypte-ancienne--8.html&amp;ei=ONA6U-GRG5TJsASepIDICg&amp;bvm=bv.63934634,d.dmQ&amp;psig=AFQjCNF1urs-_YVIVjVKm2E3bzHvuUBt9w&amp;ust=139644926929842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Pottery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Coil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uratedobject.us/.a/6a00e54f9f8f8c88340120a9216e81970b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886200" cy="55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85800"/>
            <a:ext cx="3505200" cy="5563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ec17historyclass-grp2.wikispaces.com/file/view/Ming-Dynasty-celestial-globe-vase.jpg/202623102/Ming-Dynasty-celestial-globe-v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1671"/>
            <a:ext cx="362071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867400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Ancient Chinese Vases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1.gstatic.com/images?q=tbn:ANd9GcQWo47ungCgG9zyGOnOhGOUSn0VFbn1y77LULDXxoNjNfrLodP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7434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ystiqueart.com/wp-content/uploads/2009/02/ancient-china-ceramics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017109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6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edschoolhouseantiques.com/images/items/3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098131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tmuseum.org/toah/images/hb/hb_16.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00037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685800"/>
            <a:ext cx="3810000" cy="533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dgarlowen.com/b35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724400" cy="47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0700" y="5791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Ancient Japanese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6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hristies.com/lotfinderimages/d38594/d3859499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1.mm.bing.net/th?id=HN.60801715272076822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0658"/>
            <a:ext cx="3771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.collectorsweekly.com/stories/5zLwHzzVKucxuj.bSL4x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7697"/>
            <a:ext cx="37338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00813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GREEK POTTERY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6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.tqn.com/d/pottery/1/0/e/4/-/-/d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heliosgallery.com/noframes/greek/images/greek+pottery+large+black+red+krater+birds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4703"/>
            <a:ext cx="4244194" cy="41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ottedhistory.co.uk/image/Krater%20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0"/>
            <a:ext cx="4282666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7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ite.ancientsculpturegallery.com/images/172-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86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eazley.ox.ac.uk/images/pottery/painters/keypieces/tiverios/14-p86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2" y="609600"/>
            <a:ext cx="4178104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09600"/>
            <a:ext cx="3581400" cy="565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museum.org/toah/images/h2/h2_07.286.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181600" cy="52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791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Ancient Roman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ncoco.a.n.pic.centerblog.net/o/698600c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7267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kinnerinc.com/news/wp-content/uploads/2012/05/wedgwood-vase-2519B-0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60763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83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13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Ancient Pottery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Pottery</dc:title>
  <dc:creator>Sara Bussert</dc:creator>
  <cp:lastModifiedBy>Sara Bussert</cp:lastModifiedBy>
  <cp:revision>3</cp:revision>
  <dcterms:created xsi:type="dcterms:W3CDTF">2014-04-01T14:29:37Z</dcterms:created>
  <dcterms:modified xsi:type="dcterms:W3CDTF">2014-04-01T14:52:31Z</dcterms:modified>
</cp:coreProperties>
</file>